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9" r:id="rId3"/>
  </p:sldIdLst>
  <p:sldSz cx="9144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1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95312"/>
            <a:ext cx="7772400" cy="42446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403623"/>
            <a:ext cx="6858000" cy="29435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39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039537"/>
            <a:ext cx="7886700" cy="50715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8159048"/>
            <a:ext cx="7886700" cy="2666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08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245556"/>
            <a:ext cx="38862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245556"/>
            <a:ext cx="38862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8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9114"/>
            <a:ext cx="7886700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88734"/>
            <a:ext cx="3868340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453467"/>
            <a:ext cx="3868340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88734"/>
            <a:ext cx="3887391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453467"/>
            <a:ext cx="3887391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7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4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55425"/>
            <a:ext cx="4629150" cy="866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4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55425"/>
            <a:ext cx="4629150" cy="866422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20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4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49111"/>
            <a:ext cx="1971675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9111"/>
            <a:ext cx="5800725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6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9114"/>
            <a:ext cx="78867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245556"/>
            <a:ext cx="78867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3961C-1C2C-44CD-9126-F9968E8943BF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300181"/>
            <a:ext cx="30861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09AD5-0B97-497E-9AD4-762BC3193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7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8D4338-E72B-4277-90E4-E6177B8AB417}"/>
              </a:ext>
            </a:extLst>
          </p:cNvPr>
          <p:cNvSpPr txBox="1"/>
          <p:nvPr/>
        </p:nvSpPr>
        <p:spPr>
          <a:xfrm>
            <a:off x="1418053" y="2391948"/>
            <a:ext cx="6947014" cy="7650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925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In-Home Services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85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Care Management</a:t>
            </a:r>
          </a:p>
          <a:p>
            <a:pPr algn="ctr"/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Care Managers Develop a Care Plan By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Completing a Comprehensive Needs Assessment 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Coordinating Care Needs by Arranging for Services, such as </a:t>
            </a:r>
            <a:r>
              <a:rPr lang="en-US" sz="971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Personal Care, Personal Emergency Response Systems, Home Support, &amp; Home Delivered Meals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85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Personal Care Services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Depending on the individual’s need, services may include: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Bathing - Bed bath, tub bath, or shower 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Hair care, nail care, mouth/denture care, shaving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Assistance with dressing  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Laundering bed linens and bath towels  </a:t>
            </a: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85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Home Support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Light housekeeping &amp; household chores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Shopping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Laundry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85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Personal Emergency Response System (PERS)</a:t>
            </a:r>
          </a:p>
          <a:p>
            <a:pPr algn="ctr"/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Fall-risks or those who have a history of falls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In-home installation</a:t>
            </a:r>
          </a:p>
          <a:p>
            <a:pPr marL="206303" indent="-206303">
              <a:buFont typeface="Symbol" panose="05050102010706020507" pitchFamily="18" charset="2"/>
              <a:buChar char=""/>
            </a:pP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685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Cost Sharing</a:t>
            </a:r>
          </a:p>
          <a:p>
            <a:pPr algn="ctr"/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Individuals may be required to pay a portion of the cost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Amount is based on monthly income and the state’s cost-share scale 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6303" indent="-206303">
              <a:buFont typeface="Symbol" panose="05050102010706020507" pitchFamily="18" charset="2"/>
              <a:buChar char=""/>
              <a:tabLst>
                <a:tab pos="275071" algn="l"/>
              </a:tabLst>
            </a:pPr>
            <a:r>
              <a:rPr lang="en-US" sz="971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Invoices are mailed monthly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dirty="0">
                <a:solidFill>
                  <a:srgbClr val="3333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7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96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6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44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157</Words>
  <Application>Microsoft Office PowerPoint</Application>
  <PresentationFormat>Custom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Veil Griffith</dc:creator>
  <cp:lastModifiedBy>M. Veil Griffith</cp:lastModifiedBy>
  <cp:revision>5</cp:revision>
  <dcterms:created xsi:type="dcterms:W3CDTF">2021-06-22T19:09:27Z</dcterms:created>
  <dcterms:modified xsi:type="dcterms:W3CDTF">2021-06-22T19:38:23Z</dcterms:modified>
</cp:coreProperties>
</file>